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9" r:id="rId5"/>
    <p:sldId id="262" r:id="rId6"/>
    <p:sldId id="263" r:id="rId7"/>
    <p:sldId id="258" r:id="rId8"/>
    <p:sldId id="257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22" autoAdjust="0"/>
  </p:normalViewPr>
  <p:slideViewPr>
    <p:cSldViewPr>
      <p:cViewPr>
        <p:scale>
          <a:sx n="66" d="100"/>
          <a:sy n="66" d="100"/>
        </p:scale>
        <p:origin x="-1018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7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44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55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3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6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10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4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65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6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45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2A0-9FF1-4660-82E7-3815342FE9F9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EE1C4-CE5C-4455-A51F-8D509ED69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54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240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76672"/>
            <a:ext cx="828092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r>
              <a:rPr lang="ru-RU" sz="66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endParaRPr lang="ru-RU" sz="66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</a:t>
            </a:r>
          </a:p>
          <a:p>
            <a:pPr algn="ctr"/>
            <a:r>
              <a:rPr lang="ru-RU" sz="66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книжно</a:t>
            </a:r>
            <a:r>
              <a:rPr lang="ru-RU" sz="6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-иллюстративную выставку:</a:t>
            </a:r>
          </a:p>
        </p:txBody>
      </p:sp>
    </p:spTree>
    <p:extLst>
      <p:ext uri="{BB962C8B-B14F-4D97-AF65-F5344CB8AC3E}">
        <p14:creationId xmlns:p14="http://schemas.microsoft.com/office/powerpoint/2010/main" val="34639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98"/>
    </mc:Choice>
    <mc:Fallback xmlns="">
      <p:transition spd="slow" advTm="649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507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737403"/>
            <a:ext cx="7653432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0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«ЛЮДИ.</a:t>
            </a:r>
          </a:p>
          <a:p>
            <a:endParaRPr lang="ru-RU" sz="1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СУДЬБЫ.</a:t>
            </a:r>
          </a:p>
          <a:p>
            <a:endParaRPr lang="ru-RU" sz="1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ВРЕМЕНА.»</a:t>
            </a:r>
            <a:endParaRPr lang="ru-RU" sz="10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5"/>
    </mc:Choice>
    <mc:Fallback xmlns="">
      <p:transition spd="slow" advTm="55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39"/>
            <a:ext cx="2826181" cy="376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1016" y="2204864"/>
            <a:ext cx="5205160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Павел Дмитриевич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Балакин</a:t>
            </a:r>
            <a:endParaRPr lang="ru-RU" sz="66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14.05.1944</a:t>
            </a:r>
            <a:endParaRPr lang="ru-RU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28471"/>
            <a:ext cx="36209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Юбилею ученого посвящается</a:t>
            </a:r>
            <a:endParaRPr lang="ru-RU" sz="3600" b="1" i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8"/>
    </mc:Choice>
    <mc:Fallback xmlns="">
      <p:transition spd="slow" advTm="989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507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280920" cy="6186309"/>
          </a:xfrm>
          <a:prstGeom prst="rect">
            <a:avLst/>
          </a:prstGeom>
          <a:solidFill>
            <a:srgbClr val="D6EFFE">
              <a:alpha val="78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биографии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1944 году в селе Вишневка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Нижнеомского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 году окончил МТФ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 «Технология машиностроения, металлорежущие станки и инструменты». Был распределен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кафедру теории механизмов и машин на должность ассистента.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поступил в целевую аспирантуру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МСИ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1973 г. защитил кандидатскую диссертацию по специальности 05.02.18 – теория механизмов и машин.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диссертации продолжил работу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кафедре теории механизмов и машин в должности старшего преподавателя, а с 1976 года – доцента этой же кафедры.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1975-1976 гг. работал заместителем декана МТФ. С 1976г. – доцент кафедры ТММ и декан МТФ.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Павел Дмитриевич избран заведующим кафедрой теории механизмов и машин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1994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П.Д. Балакин защитил докторскую диссертацию в диссертационном совете при Новосибирском государственном техническом университете.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 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присвоено ученое звание профессора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4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1"/>
    </mc:Choice>
    <mc:Fallback xmlns="">
      <p:transition spd="slow" advTm="127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507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280920" cy="5355312"/>
          </a:xfrm>
          <a:prstGeom prst="rect">
            <a:avLst/>
          </a:prstGeom>
          <a:solidFill>
            <a:srgbClr val="D6EFFE">
              <a:alpha val="78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Список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опубликованных научных и научно-методических работ составляет свыше 325 наименований;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т. ч.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монографий и более чем 50 изобретений.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Посвятив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практически одной области науки,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Дмитриевич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научную базу принципиально новой технологии – механических передач с адаптивными свойствами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двадцатилетнее сотрудничество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опытным производством НИИ и промышленностью позволило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многие собственные технические решения, в том числе семь изобретений.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Павел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Дмитриевич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аспирантуры по теории механизмов и машин, член диссертационного совета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Награжден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дипломом ВДНХ СССР, знаком "Ветеран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pPr algn="ctr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6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3"/>
    </mc:Choice>
    <mc:Fallback xmlns="">
      <p:transition spd="slow" advTm="1315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41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0135" y="919113"/>
            <a:ext cx="350760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0428" y="294120"/>
            <a:ext cx="3679379" cy="577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1205" y="5445224"/>
            <a:ext cx="6633163" cy="646331"/>
          </a:xfrm>
          <a:prstGeom prst="rect">
            <a:avLst/>
          </a:prstGeom>
          <a:solidFill>
            <a:srgbClr val="D6EFFE">
              <a:alpha val="86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Архивное фото.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Хранится в музее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ОмГТУ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1"/>
    </mc:Choice>
    <mc:Fallback xmlns="">
      <p:transition spd="slow" advTm="1117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507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48680"/>
            <a:ext cx="7704856" cy="5262979"/>
          </a:xfrm>
          <a:prstGeom prst="rect">
            <a:avLst/>
          </a:prstGeom>
          <a:solidFill>
            <a:srgbClr val="D6EFFE">
              <a:alpha val="79000"/>
            </a:srgbClr>
          </a:solidFill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отзывов коллег: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«…Павел Дмитриевич – это незаурядный  человек, блестящего ума, выдающихся способностей…» 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Л. Рязанцева, доцент,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технических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наук,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каф. «Машиноведение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7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06"/>
    </mc:Choice>
    <mc:Fallback xmlns="">
      <p:transition spd="slow" advTm="1060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507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1188035"/>
            <a:ext cx="6390456" cy="4401205"/>
          </a:xfrm>
          <a:prstGeom prst="rect">
            <a:avLst/>
          </a:prstGeom>
          <a:solidFill>
            <a:srgbClr val="D6EFFE">
              <a:alpha val="83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научными работами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Павла Дмитриевича Балакина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 научной литературы 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Г-100.</a:t>
            </a:r>
          </a:p>
        </p:txBody>
      </p:sp>
    </p:spTree>
    <p:extLst>
      <p:ext uri="{BB962C8B-B14F-4D97-AF65-F5344CB8AC3E}">
        <p14:creationId xmlns:p14="http://schemas.microsoft.com/office/powerpoint/2010/main" val="329685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5"/>
    </mc:Choice>
    <mc:Fallback xmlns="">
      <p:transition spd="slow" advTm="91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static8.depositphotos.com/1003722/854/v/950/depositphotos_8544339-stock-illustration-blue-gears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507"/>
            <a:ext cx="8868988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61864" y="620688"/>
            <a:ext cx="6390456" cy="5447645"/>
          </a:xfrm>
          <a:prstGeom prst="rect">
            <a:avLst/>
          </a:prstGeom>
          <a:solidFill>
            <a:srgbClr val="D6EFFE">
              <a:alpha val="83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Книжно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-иллюстративная выставка</a:t>
            </a:r>
          </a:p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«Люди. Судьбы. </a:t>
            </a: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Времена.» 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до 31.10.2019 г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39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6"/>
    </mc:Choice>
    <mc:Fallback xmlns="">
      <p:transition spd="slow" advTm="906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107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Bublik_OV</dc:creator>
  <cp:lastModifiedBy>Evstafeva_GN</cp:lastModifiedBy>
  <cp:revision>23</cp:revision>
  <dcterms:created xsi:type="dcterms:W3CDTF">2019-09-30T07:07:20Z</dcterms:created>
  <dcterms:modified xsi:type="dcterms:W3CDTF">2019-10-01T08:08:46Z</dcterms:modified>
</cp:coreProperties>
</file>