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2" r:id="rId4"/>
    <p:sldId id="270" r:id="rId5"/>
    <p:sldId id="273" r:id="rId6"/>
    <p:sldId id="274" r:id="rId7"/>
    <p:sldId id="278" r:id="rId8"/>
    <p:sldId id="275" r:id="rId9"/>
    <p:sldId id="277" r:id="rId10"/>
    <p:sldId id="271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FF59B"/>
    <a:srgbClr val="C6FACC"/>
    <a:srgbClr val="D5F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975" autoAdjust="0"/>
    <p:restoredTop sz="94660"/>
  </p:normalViewPr>
  <p:slideViewPr>
    <p:cSldViewPr>
      <p:cViewPr>
        <p:scale>
          <a:sx n="66" d="100"/>
          <a:sy n="66" d="100"/>
        </p:scale>
        <p:origin x="-149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9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8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7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3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0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7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6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4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1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28F4-D05E-4AC0-B599-130CE9E6A8C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46D1-1814-4FCC-B739-B5A3F7176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0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scopus.com/record/display.url?origin=inward&amp;eid=2-s2.0-78649531996" TargetMode="External"/><Relationship Id="rId21" Type="http://schemas.openxmlformats.org/officeDocument/2006/relationships/hyperlink" Target="http://www.scopus.com/record/display.url?origin=inward&amp;eid=2-s2.0-84906499268" TargetMode="External"/><Relationship Id="rId42" Type="http://schemas.openxmlformats.org/officeDocument/2006/relationships/hyperlink" Target="http://mi.mathnet.ru/sjim472" TargetMode="External"/><Relationship Id="rId47" Type="http://schemas.openxmlformats.org/officeDocument/2006/relationships/hyperlink" Target="http://elibrary.ru/item.asp?id=9516522" TargetMode="External"/><Relationship Id="rId63" Type="http://schemas.openxmlformats.org/officeDocument/2006/relationships/hyperlink" Target="http://www.ams.org/mathscinet-getitem?mr=1849430" TargetMode="External"/><Relationship Id="rId68" Type="http://schemas.openxmlformats.org/officeDocument/2006/relationships/hyperlink" Target="http://mi.mathnet.ru/mz1181" TargetMode="External"/><Relationship Id="rId84" Type="http://schemas.openxmlformats.org/officeDocument/2006/relationships/hyperlink" Target="http://www.ams.org/mathscinet-getitem?mr=1619941" TargetMode="External"/><Relationship Id="rId89" Type="http://schemas.openxmlformats.org/officeDocument/2006/relationships/hyperlink" Target="http://mi.mathnet.ru/smj547" TargetMode="External"/><Relationship Id="rId7" Type="http://schemas.openxmlformats.org/officeDocument/2006/relationships/image" Target="../media/image8.gif"/><Relationship Id="rId71" Type="http://schemas.openxmlformats.org/officeDocument/2006/relationships/hyperlink" Target="http://gateway.isiknowledge.com/gateway/Gateway.cgi?GWVersion=2&amp;SrcApp=PARTNER_APP&amp;SrcAuth=LinksAMR&amp;DestLinkType=FullRecord&amp;DestApp=ALL_WOS&amp;KeyUT=000086188000009" TargetMode="External"/><Relationship Id="rId92" Type="http://schemas.openxmlformats.org/officeDocument/2006/relationships/hyperlink" Target="http://mi.mathnet.ru/mz4787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elibrary.ru/item.asp?id=21866838" TargetMode="External"/><Relationship Id="rId29" Type="http://schemas.openxmlformats.org/officeDocument/2006/relationships/hyperlink" Target="http://www.ams.org/mathscinet-getitem?mr=2502885" TargetMode="External"/><Relationship Id="rId11" Type="http://schemas.openxmlformats.org/officeDocument/2006/relationships/hyperlink" Target="http://www.ams.org/mathscinet-getitem?mr=3267198" TargetMode="External"/><Relationship Id="rId24" Type="http://schemas.openxmlformats.org/officeDocument/2006/relationships/hyperlink" Target="http://mi.mathnet.ru/ivm7139" TargetMode="External"/><Relationship Id="rId32" Type="http://schemas.openxmlformats.org/officeDocument/2006/relationships/hyperlink" Target="http://elibrary.ru/item.asp?id=13603738" TargetMode="External"/><Relationship Id="rId37" Type="http://schemas.openxmlformats.org/officeDocument/2006/relationships/image" Target="../media/image12.gif"/><Relationship Id="rId40" Type="http://schemas.openxmlformats.org/officeDocument/2006/relationships/hyperlink" Target="http://www.ams.org/mathscinet-getitem?mr=2535299" TargetMode="External"/><Relationship Id="rId45" Type="http://schemas.openxmlformats.org/officeDocument/2006/relationships/hyperlink" Target="http://www.ams.org/mathscinet-getitem?mr=2364632" TargetMode="External"/><Relationship Id="rId53" Type="http://schemas.openxmlformats.org/officeDocument/2006/relationships/hyperlink" Target="http://www.ams.org/mathscinet-getitem?mr=2140088" TargetMode="External"/><Relationship Id="rId58" Type="http://schemas.openxmlformats.org/officeDocument/2006/relationships/hyperlink" Target="http://mi.mathnet.ru/smj1188" TargetMode="External"/><Relationship Id="rId66" Type="http://schemas.openxmlformats.org/officeDocument/2006/relationships/hyperlink" Target="https://zbmath.org/?q=an:0953.35091" TargetMode="External"/><Relationship Id="rId74" Type="http://schemas.openxmlformats.org/officeDocument/2006/relationships/hyperlink" Target="https://zbmath.org/?q=an:0956.37053" TargetMode="External"/><Relationship Id="rId79" Type="http://schemas.openxmlformats.org/officeDocument/2006/relationships/hyperlink" Target="http://gateway.isiknowledge.com/gateway/Gateway.cgi?GWVersion=2&amp;SrcApp=PARTNER_APP&amp;SrcAuth=LinksAMR&amp;DestLinkType=FullRecord&amp;DestApp=ALL_WOS&amp;KeyUT=000078221600007" TargetMode="External"/><Relationship Id="rId87" Type="http://schemas.openxmlformats.org/officeDocument/2006/relationships/hyperlink" Target="http://www.ams.org/mathscinet-getitem?mr=1472015" TargetMode="External"/><Relationship Id="rId102" Type="http://schemas.openxmlformats.org/officeDocument/2006/relationships/hyperlink" Target="http://www.ams.org/mathscinet-getitem?mr=0681803" TargetMode="External"/><Relationship Id="rId5" Type="http://schemas.openxmlformats.org/officeDocument/2006/relationships/image" Target="../media/image7.gif"/><Relationship Id="rId61" Type="http://schemas.openxmlformats.org/officeDocument/2006/relationships/hyperlink" Target="http://gateway.isiknowledge.com/gateway/Gateway.cgi?GWVersion=2&amp;SrcApp=PARTNER_APP&amp;SrcAuth=LinksAMR&amp;DestLinkType=FullRecord&amp;DestApp=ALL_WOS&amp;KeyUT=000182502000018" TargetMode="External"/><Relationship Id="rId82" Type="http://schemas.openxmlformats.org/officeDocument/2006/relationships/hyperlink" Target="https://zbmath.org/?q=an:0920.14022" TargetMode="External"/><Relationship Id="rId90" Type="http://schemas.openxmlformats.org/officeDocument/2006/relationships/hyperlink" Target="http://www.ams.org/mathscinet-getitem?mr=1401086" TargetMode="External"/><Relationship Id="rId95" Type="http://schemas.openxmlformats.org/officeDocument/2006/relationships/hyperlink" Target="http://mi.mathnet.ru/msb2572" TargetMode="External"/><Relationship Id="rId19" Type="http://schemas.openxmlformats.org/officeDocument/2006/relationships/hyperlink" Target="http://www.ams.org/mathscinet-getitem?mr=3242600" TargetMode="External"/><Relationship Id="rId14" Type="http://schemas.openxmlformats.org/officeDocument/2006/relationships/image" Target="../media/image11.gif"/><Relationship Id="rId22" Type="http://schemas.openxmlformats.org/officeDocument/2006/relationships/hyperlink" Target="http://mi.mathnet.ru/sjim699" TargetMode="External"/><Relationship Id="rId27" Type="http://schemas.openxmlformats.org/officeDocument/2006/relationships/hyperlink" Target="http://mi.mathnet.ru/mmkz1362" TargetMode="External"/><Relationship Id="rId30" Type="http://schemas.openxmlformats.org/officeDocument/2006/relationships/hyperlink" Target="http://elibrary.ru/item.asp?id=12968098" TargetMode="External"/><Relationship Id="rId35" Type="http://schemas.openxmlformats.org/officeDocument/2006/relationships/hyperlink" Target="http://www.ams.org/mathscinet-getitem?mr=2485205" TargetMode="External"/><Relationship Id="rId43" Type="http://schemas.openxmlformats.org/officeDocument/2006/relationships/hyperlink" Target="http://www.ams.org/mathscinet-getitem?mr=2417091" TargetMode="External"/><Relationship Id="rId48" Type="http://schemas.openxmlformats.org/officeDocument/2006/relationships/hyperlink" Target="http://gateway.isiknowledge.com/gateway/Gateway.cgi?GWVersion=2&amp;SrcApp=PARTNER_APP&amp;SrcAuth=LinksAMR&amp;DestLinkType=FullRecord&amp;DestApp=ALL_WOS&amp;KeyUT=000250598700016" TargetMode="External"/><Relationship Id="rId56" Type="http://schemas.openxmlformats.org/officeDocument/2006/relationships/hyperlink" Target="http://www.ams.org/mathscinet-getitem?mr=2038248" TargetMode="External"/><Relationship Id="rId64" Type="http://schemas.openxmlformats.org/officeDocument/2006/relationships/hyperlink" Target="http://mi.mathnet.ru/smj1547" TargetMode="External"/><Relationship Id="rId69" Type="http://schemas.openxmlformats.org/officeDocument/2006/relationships/hyperlink" Target="http://www.ams.org/mathscinet-getitem?mr=1737371" TargetMode="External"/><Relationship Id="rId77" Type="http://schemas.openxmlformats.org/officeDocument/2006/relationships/hyperlink" Target="http://www.ams.org/mathscinet-getitem?mr=1672633" TargetMode="External"/><Relationship Id="rId100" Type="http://schemas.openxmlformats.org/officeDocument/2006/relationships/hyperlink" Target="https://zbmath.org/?q=an:0662.35067|0583.35075" TargetMode="External"/><Relationship Id="rId105" Type="http://schemas.openxmlformats.org/officeDocument/2006/relationships/hyperlink" Target="http://www.ams.org/mathscinet-getitem?mr=427795" TargetMode="External"/><Relationship Id="rId8" Type="http://schemas.openxmlformats.org/officeDocument/2006/relationships/hyperlink" Target="http://www.scopus.com/record/display.url?origin=inward&amp;eid=2-s2.0-84971349368" TargetMode="External"/><Relationship Id="rId51" Type="http://schemas.openxmlformats.org/officeDocument/2006/relationships/hyperlink" Target="http://www.ams.org/mathscinet-getitem?mr=2307369" TargetMode="External"/><Relationship Id="rId72" Type="http://schemas.openxmlformats.org/officeDocument/2006/relationships/hyperlink" Target="http://mi.mathnet.ru/smj162" TargetMode="External"/><Relationship Id="rId80" Type="http://schemas.openxmlformats.org/officeDocument/2006/relationships/hyperlink" Target="http://mi.mathnet.ru/smj224" TargetMode="External"/><Relationship Id="rId85" Type="http://schemas.openxmlformats.org/officeDocument/2006/relationships/hyperlink" Target="https://zbmath.org/?q=an:0919.93069" TargetMode="External"/><Relationship Id="rId93" Type="http://schemas.openxmlformats.org/officeDocument/2006/relationships/hyperlink" Target="http://www.ams.org/mathscinet-getitem?mr=1207998" TargetMode="External"/><Relationship Id="rId98" Type="http://schemas.openxmlformats.org/officeDocument/2006/relationships/hyperlink" Target="http://mi.mathnet.ru/msb2010" TargetMode="External"/><Relationship Id="rId3" Type="http://schemas.microsoft.com/office/2007/relationships/hdphoto" Target="../media/hdphoto1.wdp"/><Relationship Id="rId12" Type="http://schemas.openxmlformats.org/officeDocument/2006/relationships/image" Target="../media/image10.gif"/><Relationship Id="rId17" Type="http://schemas.openxmlformats.org/officeDocument/2006/relationships/hyperlink" Target="http://www.scopus.com/record/display.url?origin=inward&amp;eid=2-s2.0-84894772671" TargetMode="External"/><Relationship Id="rId25" Type="http://schemas.openxmlformats.org/officeDocument/2006/relationships/hyperlink" Target="http://www.ams.org/mathscinet-getitem?mr=2808741" TargetMode="External"/><Relationship Id="rId33" Type="http://schemas.openxmlformats.org/officeDocument/2006/relationships/hyperlink" Target="http://www.scopus.com/record/display.url?origin=inward&amp;eid=2-s2.0-65149102396" TargetMode="External"/><Relationship Id="rId38" Type="http://schemas.openxmlformats.org/officeDocument/2006/relationships/hyperlink" Target="http://gateway.isiknowledge.com/gateway/Gateway.cgi?GWVersion=2&amp;SrcApp=PARTNER_APP&amp;SrcAuth=LinksAMR&amp;DestLinkType=FullRecord&amp;DestApp=ALL_WOS&amp;KeyUT=000260516700033" TargetMode="External"/><Relationship Id="rId46" Type="http://schemas.openxmlformats.org/officeDocument/2006/relationships/hyperlink" Target="https://zbmath.org/?q=an:1164.35436" TargetMode="External"/><Relationship Id="rId59" Type="http://schemas.openxmlformats.org/officeDocument/2006/relationships/hyperlink" Target="http://www.ams.org/mathscinet-getitem?mr=1981380" TargetMode="External"/><Relationship Id="rId67" Type="http://schemas.openxmlformats.org/officeDocument/2006/relationships/hyperlink" Target="http://gateway.isiknowledge.com/gateway/Gateway.cgi?GWVersion=2&amp;SrcApp=PARTNER_APP&amp;SrcAuth=LinksAMR&amp;DestLinkType=FullRecord&amp;DestApp=ALL_WOS&amp;KeyUT=000088552300004" TargetMode="External"/><Relationship Id="rId103" Type="http://schemas.openxmlformats.org/officeDocument/2006/relationships/hyperlink" Target="https://zbmath.org/?q=an:0566.35064" TargetMode="External"/><Relationship Id="rId20" Type="http://schemas.openxmlformats.org/officeDocument/2006/relationships/hyperlink" Target="http://gateway.isiknowledge.com/gateway/Gateway.cgi?GWVersion=2&amp;SrcApp=PARTNER_APP&amp;SrcAuth=LinksAMR&amp;DestLinkType=FullRecord&amp;DestApp=ALL_WOS&amp;KeyUT=000340941400011" TargetMode="External"/><Relationship Id="rId41" Type="http://schemas.openxmlformats.org/officeDocument/2006/relationships/hyperlink" Target="http://mi.mathnet.ru/mmkz894" TargetMode="External"/><Relationship Id="rId54" Type="http://schemas.openxmlformats.org/officeDocument/2006/relationships/hyperlink" Target="https://zbmath.org/?q=an:1072.35209" TargetMode="External"/><Relationship Id="rId62" Type="http://schemas.openxmlformats.org/officeDocument/2006/relationships/hyperlink" Target="http://mi.mathnet.ru/de10319" TargetMode="External"/><Relationship Id="rId70" Type="http://schemas.openxmlformats.org/officeDocument/2006/relationships/hyperlink" Target="https://zbmath.org/?q=an:0995.37058" TargetMode="External"/><Relationship Id="rId75" Type="http://schemas.openxmlformats.org/officeDocument/2006/relationships/hyperlink" Target="http://gateway.isiknowledge.com/gateway/Gateway.cgi?GWVersion=2&amp;SrcApp=PARTNER_APP&amp;SrcAuth=LinksAMR&amp;DestLinkType=FullRecord&amp;DestApp=ALL_WOS&amp;KeyUT=000080459700017" TargetMode="External"/><Relationship Id="rId83" Type="http://schemas.openxmlformats.org/officeDocument/2006/relationships/hyperlink" Target="http://mi.mathnet.ru/mz1599" TargetMode="External"/><Relationship Id="rId88" Type="http://schemas.openxmlformats.org/officeDocument/2006/relationships/hyperlink" Target="https://zbmath.org/?q=an:0923.58048" TargetMode="External"/><Relationship Id="rId91" Type="http://schemas.openxmlformats.org/officeDocument/2006/relationships/hyperlink" Target="https://zbmath.org/?q=an:0873.39006" TargetMode="External"/><Relationship Id="rId96" Type="http://schemas.openxmlformats.org/officeDocument/2006/relationships/hyperlink" Target="http://www.ams.org/mathscinet-getitem?mr=90985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ateway.isiknowledge.com/gateway/Gateway.cgi?GWVersion=2&amp;SrcApp=PARTNER_APP&amp;SrcAuth=LinksAMR&amp;DestLinkType=FullRecord&amp;DestApp=ALL_WOS&amp;KeyUT=000409300600006" TargetMode="External"/><Relationship Id="rId15" Type="http://schemas.openxmlformats.org/officeDocument/2006/relationships/hyperlink" Target="http://gateway.isiknowledge.com/gateway/Gateway.cgi?GWVersion=2&amp;SrcApp=PARTNER_APP&amp;SrcAuth=LinksAMR&amp;DestLinkType=FullRecord&amp;DestApp=ALL_WOS&amp;KeyUT=000335457200012" TargetMode="External"/><Relationship Id="rId23" Type="http://schemas.openxmlformats.org/officeDocument/2006/relationships/hyperlink" Target="http://www.ams.org/mathscinet-getitem?mr=2954009" TargetMode="External"/><Relationship Id="rId28" Type="http://schemas.openxmlformats.org/officeDocument/2006/relationships/hyperlink" Target="http://mi.mathnet.ru/smj1948" TargetMode="External"/><Relationship Id="rId36" Type="http://schemas.openxmlformats.org/officeDocument/2006/relationships/hyperlink" Target="https://zbmath.org/?q=an:1188.39020" TargetMode="External"/><Relationship Id="rId49" Type="http://schemas.openxmlformats.org/officeDocument/2006/relationships/hyperlink" Target="http://elibrary.ru/item.asp?id=13538440" TargetMode="External"/><Relationship Id="rId57" Type="http://schemas.openxmlformats.org/officeDocument/2006/relationships/hyperlink" Target="https://zbmath.org/?q=an:1028.35094" TargetMode="External"/><Relationship Id="rId10" Type="http://schemas.openxmlformats.org/officeDocument/2006/relationships/hyperlink" Target="http://mi.mathnet.ru/mz9693" TargetMode="External"/><Relationship Id="rId31" Type="http://schemas.openxmlformats.org/officeDocument/2006/relationships/hyperlink" Target="http://gateway.isiknowledge.com/gateway/Gateway.cgi?GWVersion=2&amp;SrcApp=PARTNER_APP&amp;SrcAuth=LinksAMR&amp;DestLinkType=FullRecord&amp;DestApp=ALL_WOS&amp;KeyUT=000263525700017" TargetMode="External"/><Relationship Id="rId44" Type="http://schemas.openxmlformats.org/officeDocument/2006/relationships/hyperlink" Target="http://mi.mathnet.ru/smj1795" TargetMode="External"/><Relationship Id="rId52" Type="http://schemas.openxmlformats.org/officeDocument/2006/relationships/hyperlink" Target="http://mi.mathnet.ru/sjim353" TargetMode="External"/><Relationship Id="rId60" Type="http://schemas.openxmlformats.org/officeDocument/2006/relationships/hyperlink" Target="https://zbmath.org/?q=an:1041.34067" TargetMode="External"/><Relationship Id="rId65" Type="http://schemas.openxmlformats.org/officeDocument/2006/relationships/hyperlink" Target="http://www.ams.org/mathscinet-getitem?mr=1778670" TargetMode="External"/><Relationship Id="rId73" Type="http://schemas.openxmlformats.org/officeDocument/2006/relationships/hyperlink" Target="http://www.ams.org/mathscinet-getitem?mr=1698316" TargetMode="External"/><Relationship Id="rId78" Type="http://schemas.openxmlformats.org/officeDocument/2006/relationships/hyperlink" Target="https://zbmath.org/?q=an:0917.35010" TargetMode="External"/><Relationship Id="rId81" Type="http://schemas.openxmlformats.org/officeDocument/2006/relationships/hyperlink" Target="http://www.ams.org/mathscinet-getitem?mr=1650693" TargetMode="External"/><Relationship Id="rId86" Type="http://schemas.openxmlformats.org/officeDocument/2006/relationships/hyperlink" Target="http://mi.mathnet.ru/tmf952" TargetMode="External"/><Relationship Id="rId94" Type="http://schemas.openxmlformats.org/officeDocument/2006/relationships/hyperlink" Target="https://zbmath.org/?q=an:0798.34056" TargetMode="External"/><Relationship Id="rId99" Type="http://schemas.openxmlformats.org/officeDocument/2006/relationships/hyperlink" Target="http://www.ams.org/mathscinet-getitem?mr=806513" TargetMode="External"/><Relationship Id="rId101" Type="http://schemas.openxmlformats.org/officeDocument/2006/relationships/hyperlink" Target="http://mi.mathnet.ru/dan45750" TargetMode="External"/><Relationship Id="rId4" Type="http://schemas.openxmlformats.org/officeDocument/2006/relationships/hyperlink" Target="http://mi.mathnet.ru/ivm9123" TargetMode="External"/><Relationship Id="rId9" Type="http://schemas.openxmlformats.org/officeDocument/2006/relationships/image" Target="../media/image9.gif"/><Relationship Id="rId13" Type="http://schemas.openxmlformats.org/officeDocument/2006/relationships/hyperlink" Target="http://elibrary.ru/item.asp?id=21276965" TargetMode="External"/><Relationship Id="rId18" Type="http://schemas.openxmlformats.org/officeDocument/2006/relationships/hyperlink" Target="http://mi.mathnet.ru/smj2576" TargetMode="External"/><Relationship Id="rId39" Type="http://schemas.openxmlformats.org/officeDocument/2006/relationships/hyperlink" Target="http://mi.mathnet.ru/sjim518" TargetMode="External"/><Relationship Id="rId34" Type="http://schemas.openxmlformats.org/officeDocument/2006/relationships/hyperlink" Target="http://mi.mathnet.ru/mz4147" TargetMode="External"/><Relationship Id="rId50" Type="http://schemas.openxmlformats.org/officeDocument/2006/relationships/hyperlink" Target="http://mi.mathnet.ru/sjim266" TargetMode="External"/><Relationship Id="rId55" Type="http://schemas.openxmlformats.org/officeDocument/2006/relationships/hyperlink" Target="http://mi.mathnet.ru/sjim419" TargetMode="External"/><Relationship Id="rId76" Type="http://schemas.openxmlformats.org/officeDocument/2006/relationships/hyperlink" Target="http://mi.mathnet.ru/smj196" TargetMode="External"/><Relationship Id="rId97" Type="http://schemas.openxmlformats.org/officeDocument/2006/relationships/hyperlink" Target="https://zbmath.org/?q=an:0686.35070|0658.35060" TargetMode="External"/><Relationship Id="rId104" Type="http://schemas.openxmlformats.org/officeDocument/2006/relationships/hyperlink" Target="http://mi.mathnet.ru/umn3671" TargetMode="Externa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scopus.com/record/display.url?origin=inward&amp;eid=2-s2.0-78649531996" TargetMode="External"/><Relationship Id="rId21" Type="http://schemas.openxmlformats.org/officeDocument/2006/relationships/hyperlink" Target="http://www.scopus.com/record/display.url?origin=inward&amp;eid=2-s2.0-84906499268" TargetMode="External"/><Relationship Id="rId42" Type="http://schemas.openxmlformats.org/officeDocument/2006/relationships/hyperlink" Target="http://mi.mathnet.ru/sjim472" TargetMode="External"/><Relationship Id="rId47" Type="http://schemas.openxmlformats.org/officeDocument/2006/relationships/hyperlink" Target="http://elibrary.ru/item.asp?id=9516522" TargetMode="External"/><Relationship Id="rId63" Type="http://schemas.openxmlformats.org/officeDocument/2006/relationships/hyperlink" Target="http://www.ams.org/mathscinet-getitem?mr=1849430" TargetMode="External"/><Relationship Id="rId68" Type="http://schemas.openxmlformats.org/officeDocument/2006/relationships/hyperlink" Target="http://mi.mathnet.ru/mz1181" TargetMode="External"/><Relationship Id="rId84" Type="http://schemas.openxmlformats.org/officeDocument/2006/relationships/hyperlink" Target="http://www.ams.org/mathscinet-getitem?mr=1619941" TargetMode="External"/><Relationship Id="rId89" Type="http://schemas.openxmlformats.org/officeDocument/2006/relationships/hyperlink" Target="http://mi.mathnet.ru/smj547" TargetMode="External"/><Relationship Id="rId7" Type="http://schemas.openxmlformats.org/officeDocument/2006/relationships/image" Target="../media/image8.gif"/><Relationship Id="rId71" Type="http://schemas.openxmlformats.org/officeDocument/2006/relationships/hyperlink" Target="http://gateway.isiknowledge.com/gateway/Gateway.cgi?GWVersion=2&amp;SrcApp=PARTNER_APP&amp;SrcAuth=LinksAMR&amp;DestLinkType=FullRecord&amp;DestApp=ALL_WOS&amp;KeyUT=000086188000009" TargetMode="External"/><Relationship Id="rId92" Type="http://schemas.openxmlformats.org/officeDocument/2006/relationships/hyperlink" Target="http://mi.mathnet.ru/mz4787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elibrary.ru/item.asp?id=21866838" TargetMode="External"/><Relationship Id="rId29" Type="http://schemas.openxmlformats.org/officeDocument/2006/relationships/hyperlink" Target="http://www.ams.org/mathscinet-getitem?mr=2502885" TargetMode="External"/><Relationship Id="rId11" Type="http://schemas.openxmlformats.org/officeDocument/2006/relationships/hyperlink" Target="http://www.ams.org/mathscinet-getitem?mr=3267198" TargetMode="External"/><Relationship Id="rId24" Type="http://schemas.openxmlformats.org/officeDocument/2006/relationships/hyperlink" Target="http://mi.mathnet.ru/ivm7139" TargetMode="External"/><Relationship Id="rId32" Type="http://schemas.openxmlformats.org/officeDocument/2006/relationships/hyperlink" Target="http://elibrary.ru/item.asp?id=13603738" TargetMode="External"/><Relationship Id="rId37" Type="http://schemas.openxmlformats.org/officeDocument/2006/relationships/image" Target="../media/image12.gif"/><Relationship Id="rId40" Type="http://schemas.openxmlformats.org/officeDocument/2006/relationships/hyperlink" Target="http://www.ams.org/mathscinet-getitem?mr=2535299" TargetMode="External"/><Relationship Id="rId45" Type="http://schemas.openxmlformats.org/officeDocument/2006/relationships/hyperlink" Target="http://www.ams.org/mathscinet-getitem?mr=2364632" TargetMode="External"/><Relationship Id="rId53" Type="http://schemas.openxmlformats.org/officeDocument/2006/relationships/hyperlink" Target="http://www.ams.org/mathscinet-getitem?mr=2140088" TargetMode="External"/><Relationship Id="rId58" Type="http://schemas.openxmlformats.org/officeDocument/2006/relationships/hyperlink" Target="http://mi.mathnet.ru/smj1188" TargetMode="External"/><Relationship Id="rId66" Type="http://schemas.openxmlformats.org/officeDocument/2006/relationships/hyperlink" Target="https://zbmath.org/?q=an:0953.35091" TargetMode="External"/><Relationship Id="rId74" Type="http://schemas.openxmlformats.org/officeDocument/2006/relationships/hyperlink" Target="https://zbmath.org/?q=an:0956.37053" TargetMode="External"/><Relationship Id="rId79" Type="http://schemas.openxmlformats.org/officeDocument/2006/relationships/hyperlink" Target="http://gateway.isiknowledge.com/gateway/Gateway.cgi?GWVersion=2&amp;SrcApp=PARTNER_APP&amp;SrcAuth=LinksAMR&amp;DestLinkType=FullRecord&amp;DestApp=ALL_WOS&amp;KeyUT=000078221600007" TargetMode="External"/><Relationship Id="rId87" Type="http://schemas.openxmlformats.org/officeDocument/2006/relationships/hyperlink" Target="http://www.ams.org/mathscinet-getitem?mr=1472015" TargetMode="External"/><Relationship Id="rId102" Type="http://schemas.openxmlformats.org/officeDocument/2006/relationships/hyperlink" Target="http://www.ams.org/mathscinet-getitem?mr=0681803" TargetMode="External"/><Relationship Id="rId5" Type="http://schemas.openxmlformats.org/officeDocument/2006/relationships/image" Target="../media/image7.gif"/><Relationship Id="rId61" Type="http://schemas.openxmlformats.org/officeDocument/2006/relationships/hyperlink" Target="http://gateway.isiknowledge.com/gateway/Gateway.cgi?GWVersion=2&amp;SrcApp=PARTNER_APP&amp;SrcAuth=LinksAMR&amp;DestLinkType=FullRecord&amp;DestApp=ALL_WOS&amp;KeyUT=000182502000018" TargetMode="External"/><Relationship Id="rId82" Type="http://schemas.openxmlformats.org/officeDocument/2006/relationships/hyperlink" Target="https://zbmath.org/?q=an:0920.14022" TargetMode="External"/><Relationship Id="rId90" Type="http://schemas.openxmlformats.org/officeDocument/2006/relationships/hyperlink" Target="http://www.ams.org/mathscinet-getitem?mr=1401086" TargetMode="External"/><Relationship Id="rId95" Type="http://schemas.openxmlformats.org/officeDocument/2006/relationships/hyperlink" Target="http://mi.mathnet.ru/msb2572" TargetMode="External"/><Relationship Id="rId19" Type="http://schemas.openxmlformats.org/officeDocument/2006/relationships/hyperlink" Target="http://www.ams.org/mathscinet-getitem?mr=3242600" TargetMode="External"/><Relationship Id="rId14" Type="http://schemas.openxmlformats.org/officeDocument/2006/relationships/image" Target="../media/image11.gif"/><Relationship Id="rId22" Type="http://schemas.openxmlformats.org/officeDocument/2006/relationships/hyperlink" Target="http://mi.mathnet.ru/sjim699" TargetMode="External"/><Relationship Id="rId27" Type="http://schemas.openxmlformats.org/officeDocument/2006/relationships/hyperlink" Target="http://mi.mathnet.ru/mmkz1362" TargetMode="External"/><Relationship Id="rId30" Type="http://schemas.openxmlformats.org/officeDocument/2006/relationships/hyperlink" Target="http://elibrary.ru/item.asp?id=12968098" TargetMode="External"/><Relationship Id="rId35" Type="http://schemas.openxmlformats.org/officeDocument/2006/relationships/hyperlink" Target="http://www.ams.org/mathscinet-getitem?mr=2485205" TargetMode="External"/><Relationship Id="rId43" Type="http://schemas.openxmlformats.org/officeDocument/2006/relationships/hyperlink" Target="http://www.ams.org/mathscinet-getitem?mr=2417091" TargetMode="External"/><Relationship Id="rId48" Type="http://schemas.openxmlformats.org/officeDocument/2006/relationships/hyperlink" Target="http://gateway.isiknowledge.com/gateway/Gateway.cgi?GWVersion=2&amp;SrcApp=PARTNER_APP&amp;SrcAuth=LinksAMR&amp;DestLinkType=FullRecord&amp;DestApp=ALL_WOS&amp;KeyUT=000250598700016" TargetMode="External"/><Relationship Id="rId56" Type="http://schemas.openxmlformats.org/officeDocument/2006/relationships/hyperlink" Target="http://www.ams.org/mathscinet-getitem?mr=2038248" TargetMode="External"/><Relationship Id="rId64" Type="http://schemas.openxmlformats.org/officeDocument/2006/relationships/hyperlink" Target="http://mi.mathnet.ru/smj1547" TargetMode="External"/><Relationship Id="rId69" Type="http://schemas.openxmlformats.org/officeDocument/2006/relationships/hyperlink" Target="http://www.ams.org/mathscinet-getitem?mr=1737371" TargetMode="External"/><Relationship Id="rId77" Type="http://schemas.openxmlformats.org/officeDocument/2006/relationships/hyperlink" Target="http://www.ams.org/mathscinet-getitem?mr=1672633" TargetMode="External"/><Relationship Id="rId100" Type="http://schemas.openxmlformats.org/officeDocument/2006/relationships/hyperlink" Target="https://zbmath.org/?q=an:0662.35067|0583.35075" TargetMode="External"/><Relationship Id="rId105" Type="http://schemas.openxmlformats.org/officeDocument/2006/relationships/hyperlink" Target="http://www.ams.org/mathscinet-getitem?mr=427795" TargetMode="External"/><Relationship Id="rId8" Type="http://schemas.openxmlformats.org/officeDocument/2006/relationships/hyperlink" Target="http://www.scopus.com/record/display.url?origin=inward&amp;eid=2-s2.0-84971349368" TargetMode="External"/><Relationship Id="rId51" Type="http://schemas.openxmlformats.org/officeDocument/2006/relationships/hyperlink" Target="http://www.ams.org/mathscinet-getitem?mr=2307369" TargetMode="External"/><Relationship Id="rId72" Type="http://schemas.openxmlformats.org/officeDocument/2006/relationships/hyperlink" Target="http://mi.mathnet.ru/smj162" TargetMode="External"/><Relationship Id="rId80" Type="http://schemas.openxmlformats.org/officeDocument/2006/relationships/hyperlink" Target="http://mi.mathnet.ru/smj224" TargetMode="External"/><Relationship Id="rId85" Type="http://schemas.openxmlformats.org/officeDocument/2006/relationships/hyperlink" Target="https://zbmath.org/?q=an:0919.93069" TargetMode="External"/><Relationship Id="rId93" Type="http://schemas.openxmlformats.org/officeDocument/2006/relationships/hyperlink" Target="http://www.ams.org/mathscinet-getitem?mr=1207998" TargetMode="External"/><Relationship Id="rId98" Type="http://schemas.openxmlformats.org/officeDocument/2006/relationships/hyperlink" Target="http://mi.mathnet.ru/msb2010" TargetMode="External"/><Relationship Id="rId3" Type="http://schemas.microsoft.com/office/2007/relationships/hdphoto" Target="../media/hdphoto1.wdp"/><Relationship Id="rId12" Type="http://schemas.openxmlformats.org/officeDocument/2006/relationships/image" Target="../media/image10.gif"/><Relationship Id="rId17" Type="http://schemas.openxmlformats.org/officeDocument/2006/relationships/hyperlink" Target="http://www.scopus.com/record/display.url?origin=inward&amp;eid=2-s2.0-84894772671" TargetMode="External"/><Relationship Id="rId25" Type="http://schemas.openxmlformats.org/officeDocument/2006/relationships/hyperlink" Target="http://www.ams.org/mathscinet-getitem?mr=2808741" TargetMode="External"/><Relationship Id="rId33" Type="http://schemas.openxmlformats.org/officeDocument/2006/relationships/hyperlink" Target="http://www.scopus.com/record/display.url?origin=inward&amp;eid=2-s2.0-65149102396" TargetMode="External"/><Relationship Id="rId38" Type="http://schemas.openxmlformats.org/officeDocument/2006/relationships/hyperlink" Target="http://gateway.isiknowledge.com/gateway/Gateway.cgi?GWVersion=2&amp;SrcApp=PARTNER_APP&amp;SrcAuth=LinksAMR&amp;DestLinkType=FullRecord&amp;DestApp=ALL_WOS&amp;KeyUT=000260516700033" TargetMode="External"/><Relationship Id="rId46" Type="http://schemas.openxmlformats.org/officeDocument/2006/relationships/hyperlink" Target="https://zbmath.org/?q=an:1164.35436" TargetMode="External"/><Relationship Id="rId59" Type="http://schemas.openxmlformats.org/officeDocument/2006/relationships/hyperlink" Target="http://www.ams.org/mathscinet-getitem?mr=1981380" TargetMode="External"/><Relationship Id="rId67" Type="http://schemas.openxmlformats.org/officeDocument/2006/relationships/hyperlink" Target="http://gateway.isiknowledge.com/gateway/Gateway.cgi?GWVersion=2&amp;SrcApp=PARTNER_APP&amp;SrcAuth=LinksAMR&amp;DestLinkType=FullRecord&amp;DestApp=ALL_WOS&amp;KeyUT=000088552300004" TargetMode="External"/><Relationship Id="rId103" Type="http://schemas.openxmlformats.org/officeDocument/2006/relationships/hyperlink" Target="https://zbmath.org/?q=an:0566.35064" TargetMode="External"/><Relationship Id="rId20" Type="http://schemas.openxmlformats.org/officeDocument/2006/relationships/hyperlink" Target="http://gateway.isiknowledge.com/gateway/Gateway.cgi?GWVersion=2&amp;SrcApp=PARTNER_APP&amp;SrcAuth=LinksAMR&amp;DestLinkType=FullRecord&amp;DestApp=ALL_WOS&amp;KeyUT=000340941400011" TargetMode="External"/><Relationship Id="rId41" Type="http://schemas.openxmlformats.org/officeDocument/2006/relationships/hyperlink" Target="http://mi.mathnet.ru/mmkz894" TargetMode="External"/><Relationship Id="rId54" Type="http://schemas.openxmlformats.org/officeDocument/2006/relationships/hyperlink" Target="https://zbmath.org/?q=an:1072.35209" TargetMode="External"/><Relationship Id="rId62" Type="http://schemas.openxmlformats.org/officeDocument/2006/relationships/hyperlink" Target="http://mi.mathnet.ru/de10319" TargetMode="External"/><Relationship Id="rId70" Type="http://schemas.openxmlformats.org/officeDocument/2006/relationships/hyperlink" Target="https://zbmath.org/?q=an:0995.37058" TargetMode="External"/><Relationship Id="rId75" Type="http://schemas.openxmlformats.org/officeDocument/2006/relationships/hyperlink" Target="http://gateway.isiknowledge.com/gateway/Gateway.cgi?GWVersion=2&amp;SrcApp=PARTNER_APP&amp;SrcAuth=LinksAMR&amp;DestLinkType=FullRecord&amp;DestApp=ALL_WOS&amp;KeyUT=000080459700017" TargetMode="External"/><Relationship Id="rId83" Type="http://schemas.openxmlformats.org/officeDocument/2006/relationships/hyperlink" Target="http://mi.mathnet.ru/mz1599" TargetMode="External"/><Relationship Id="rId88" Type="http://schemas.openxmlformats.org/officeDocument/2006/relationships/hyperlink" Target="https://zbmath.org/?q=an:0923.58048" TargetMode="External"/><Relationship Id="rId91" Type="http://schemas.openxmlformats.org/officeDocument/2006/relationships/hyperlink" Target="https://zbmath.org/?q=an:0873.39006" TargetMode="External"/><Relationship Id="rId96" Type="http://schemas.openxmlformats.org/officeDocument/2006/relationships/hyperlink" Target="http://www.ams.org/mathscinet-getitem?mr=90985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ateway.isiknowledge.com/gateway/Gateway.cgi?GWVersion=2&amp;SrcApp=PARTNER_APP&amp;SrcAuth=LinksAMR&amp;DestLinkType=FullRecord&amp;DestApp=ALL_WOS&amp;KeyUT=000409300600006" TargetMode="External"/><Relationship Id="rId15" Type="http://schemas.openxmlformats.org/officeDocument/2006/relationships/hyperlink" Target="http://gateway.isiknowledge.com/gateway/Gateway.cgi?GWVersion=2&amp;SrcApp=PARTNER_APP&amp;SrcAuth=LinksAMR&amp;DestLinkType=FullRecord&amp;DestApp=ALL_WOS&amp;KeyUT=000335457200012" TargetMode="External"/><Relationship Id="rId23" Type="http://schemas.openxmlformats.org/officeDocument/2006/relationships/hyperlink" Target="http://www.ams.org/mathscinet-getitem?mr=2954009" TargetMode="External"/><Relationship Id="rId28" Type="http://schemas.openxmlformats.org/officeDocument/2006/relationships/hyperlink" Target="http://mi.mathnet.ru/smj1948" TargetMode="External"/><Relationship Id="rId36" Type="http://schemas.openxmlformats.org/officeDocument/2006/relationships/hyperlink" Target="https://zbmath.org/?q=an:1188.39020" TargetMode="External"/><Relationship Id="rId49" Type="http://schemas.openxmlformats.org/officeDocument/2006/relationships/hyperlink" Target="http://elibrary.ru/item.asp?id=13538440" TargetMode="External"/><Relationship Id="rId57" Type="http://schemas.openxmlformats.org/officeDocument/2006/relationships/hyperlink" Target="https://zbmath.org/?q=an:1028.35094" TargetMode="External"/><Relationship Id="rId10" Type="http://schemas.openxmlformats.org/officeDocument/2006/relationships/hyperlink" Target="http://mi.mathnet.ru/mz9693" TargetMode="External"/><Relationship Id="rId31" Type="http://schemas.openxmlformats.org/officeDocument/2006/relationships/hyperlink" Target="http://gateway.isiknowledge.com/gateway/Gateway.cgi?GWVersion=2&amp;SrcApp=PARTNER_APP&amp;SrcAuth=LinksAMR&amp;DestLinkType=FullRecord&amp;DestApp=ALL_WOS&amp;KeyUT=000263525700017" TargetMode="External"/><Relationship Id="rId44" Type="http://schemas.openxmlformats.org/officeDocument/2006/relationships/hyperlink" Target="http://mi.mathnet.ru/smj1795" TargetMode="External"/><Relationship Id="rId52" Type="http://schemas.openxmlformats.org/officeDocument/2006/relationships/hyperlink" Target="http://mi.mathnet.ru/sjim353" TargetMode="External"/><Relationship Id="rId60" Type="http://schemas.openxmlformats.org/officeDocument/2006/relationships/hyperlink" Target="https://zbmath.org/?q=an:1041.34067" TargetMode="External"/><Relationship Id="rId65" Type="http://schemas.openxmlformats.org/officeDocument/2006/relationships/hyperlink" Target="http://www.ams.org/mathscinet-getitem?mr=1778670" TargetMode="External"/><Relationship Id="rId73" Type="http://schemas.openxmlformats.org/officeDocument/2006/relationships/hyperlink" Target="http://www.ams.org/mathscinet-getitem?mr=1698316" TargetMode="External"/><Relationship Id="rId78" Type="http://schemas.openxmlformats.org/officeDocument/2006/relationships/hyperlink" Target="https://zbmath.org/?q=an:0917.35010" TargetMode="External"/><Relationship Id="rId81" Type="http://schemas.openxmlformats.org/officeDocument/2006/relationships/hyperlink" Target="http://www.ams.org/mathscinet-getitem?mr=1650693" TargetMode="External"/><Relationship Id="rId86" Type="http://schemas.openxmlformats.org/officeDocument/2006/relationships/hyperlink" Target="http://mi.mathnet.ru/tmf952" TargetMode="External"/><Relationship Id="rId94" Type="http://schemas.openxmlformats.org/officeDocument/2006/relationships/hyperlink" Target="https://zbmath.org/?q=an:0798.34056" TargetMode="External"/><Relationship Id="rId99" Type="http://schemas.openxmlformats.org/officeDocument/2006/relationships/hyperlink" Target="http://www.ams.org/mathscinet-getitem?mr=806513" TargetMode="External"/><Relationship Id="rId101" Type="http://schemas.openxmlformats.org/officeDocument/2006/relationships/hyperlink" Target="http://mi.mathnet.ru/dan45750" TargetMode="External"/><Relationship Id="rId4" Type="http://schemas.openxmlformats.org/officeDocument/2006/relationships/hyperlink" Target="http://mi.mathnet.ru/ivm9123" TargetMode="External"/><Relationship Id="rId9" Type="http://schemas.openxmlformats.org/officeDocument/2006/relationships/image" Target="../media/image9.gif"/><Relationship Id="rId13" Type="http://schemas.openxmlformats.org/officeDocument/2006/relationships/hyperlink" Target="http://elibrary.ru/item.asp?id=21276965" TargetMode="External"/><Relationship Id="rId18" Type="http://schemas.openxmlformats.org/officeDocument/2006/relationships/hyperlink" Target="http://mi.mathnet.ru/smj2576" TargetMode="External"/><Relationship Id="rId39" Type="http://schemas.openxmlformats.org/officeDocument/2006/relationships/hyperlink" Target="http://mi.mathnet.ru/sjim518" TargetMode="External"/><Relationship Id="rId34" Type="http://schemas.openxmlformats.org/officeDocument/2006/relationships/hyperlink" Target="http://mi.mathnet.ru/mz4147" TargetMode="External"/><Relationship Id="rId50" Type="http://schemas.openxmlformats.org/officeDocument/2006/relationships/hyperlink" Target="http://mi.mathnet.ru/sjim266" TargetMode="External"/><Relationship Id="rId55" Type="http://schemas.openxmlformats.org/officeDocument/2006/relationships/hyperlink" Target="http://mi.mathnet.ru/sjim419" TargetMode="External"/><Relationship Id="rId76" Type="http://schemas.openxmlformats.org/officeDocument/2006/relationships/hyperlink" Target="http://mi.mathnet.ru/smj196" TargetMode="External"/><Relationship Id="rId97" Type="http://schemas.openxmlformats.org/officeDocument/2006/relationships/hyperlink" Target="https://zbmath.org/?q=an:0686.35070|0658.35060" TargetMode="External"/><Relationship Id="rId104" Type="http://schemas.openxmlformats.org/officeDocument/2006/relationships/hyperlink" Target="http://mi.mathnet.ru/umn367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850642"/>
            <a:ext cx="8424936" cy="5170646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Люди. </a:t>
            </a:r>
          </a:p>
          <a:p>
            <a:pPr algn="ctr"/>
            <a:r>
              <a:rPr lang="ru-RU" sz="1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Судьбы. </a:t>
            </a:r>
          </a:p>
          <a:p>
            <a:pPr algn="ctr"/>
            <a:r>
              <a:rPr lang="ru-RU" sz="1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</a:t>
            </a:r>
            <a:r>
              <a:rPr lang="ru-RU" sz="11000" dirty="0" smtClean="0"/>
              <a:t>.</a:t>
            </a:r>
            <a:endParaRPr lang="ru-RU" sz="11000" dirty="0"/>
          </a:p>
        </p:txBody>
      </p:sp>
    </p:spTree>
    <p:extLst>
      <p:ext uri="{BB962C8B-B14F-4D97-AF65-F5344CB8AC3E}">
        <p14:creationId xmlns:p14="http://schemas.microsoft.com/office/powerpoint/2010/main" val="257356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744">
        <p:split orient="vert"/>
      </p:transition>
    </mc:Choice>
    <mc:Fallback>
      <p:transition spd="slow" advTm="574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7" name="Рисунок 116" descr="mathn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6" name="Рисунок 115" descr="is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5" name="Рисунок 114" descr="scopu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4" name="Рисунок 113" descr="mathnet">
            <a:hlinkClick r:id="rId10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3" name="Рисунок 112" descr="mathscine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2" name="Рисунок 111" descr="elib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1" name="Рисунок 110" descr="isi">
            <a:hlinkClick r:id="rId1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0" name="Рисунок 109" descr="elib">
            <a:hlinkClick r:id="rId16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9" name="Рисунок 108" descr="scopus">
            <a:hlinkClick r:id="rId17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8" name="Рисунок 107" descr="mathnet">
            <a:hlinkClick r:id="rId1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7" name="Рисунок 106" descr="mathscinet">
            <a:hlinkClick r:id="rId1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6" name="Рисунок 105" descr="isi">
            <a:hlinkClick r:id="rId2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5" name="Рисунок 104" descr="scopus">
            <a:hlinkClick r:id="rId2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4" name="Рисунок 103" descr="mathnet">
            <a:hlinkClick r:id="rId2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3" name="Рисунок 102" descr="mathscinet">
            <a:hlinkClick r:id="rId2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2" name="Рисунок 101" descr="mathnet">
            <a:hlinkClick r:id="rId2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1" name="Рисунок 100" descr="mathscinet">
            <a:hlinkClick r:id="rId2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0" name="Рисунок 99" descr="scopus">
            <a:hlinkClick r:id="rId26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" name="Рисунок 98" descr="mathnet">
            <a:hlinkClick r:id="rId27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8" name="Рисунок 97" descr="mathnet">
            <a:hlinkClick r:id="rId2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7" name="Рисунок 96" descr="mathscinet">
            <a:hlinkClick r:id="rId2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6" name="Рисунок 95" descr="elib">
            <a:hlinkClick r:id="rId30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5" name="Рисунок 94" descr="isi">
            <a:hlinkClick r:id="rId3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Рисунок 93" descr="elib">
            <a:hlinkClick r:id="rId32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Рисунок 92" descr="scopus">
            <a:hlinkClick r:id="rId3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2" name="Рисунок 91" descr="mathnet">
            <a:hlinkClick r:id="rId3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Рисунок 90" descr="mathscinet">
            <a:hlinkClick r:id="rId3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Рисунок 89" descr="zmath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Рисунок 88" descr="isi">
            <a:hlinkClick r:id="rId3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Рисунок 86" descr="mathnet">
            <a:hlinkClick r:id="rId39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Рисунок 85" descr="mathscinet">
            <a:hlinkClick r:id="rId40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Рисунок 84" descr="mathnet">
            <a:hlinkClick r:id="rId4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4" name="Рисунок 83" descr="mathnet">
            <a:hlinkClick r:id="rId4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3" name="Рисунок 82" descr="mathscinet">
            <a:hlinkClick r:id="rId4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2" name="Рисунок 81" descr="mathnet">
            <a:hlinkClick r:id="rId4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1" name="Рисунок 80" descr="mathscinet">
            <a:hlinkClick r:id="rId4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0" name="Рисунок 79" descr="zmath">
            <a:hlinkClick r:id="rId4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9" name="Рисунок 78" descr="elib">
            <a:hlinkClick r:id="rId47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8" name="Рисунок 77" descr="isi">
            <a:hlinkClick r:id="rId4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7" name="Рисунок 76" descr="elib">
            <a:hlinkClick r:id="rId49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5" name="Рисунок 74" descr="mathnet">
            <a:hlinkClick r:id="rId50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4" name="Рисунок 73" descr="mathscinet">
            <a:hlinkClick r:id="rId5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3" name="Рисунок 72" descr="mathnet">
            <a:hlinkClick r:id="rId5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2" name="Рисунок 71" descr="mathscinet">
            <a:hlinkClick r:id="rId5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1" name="Рисунок 70" descr="zmath">
            <a:hlinkClick r:id="rId54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0" name="Рисунок 69" descr="mathnet">
            <a:hlinkClick r:id="rId55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9" name="Рисунок 68" descr="mathscinet">
            <a:hlinkClick r:id="rId56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8" name="Рисунок 67" descr="zmath">
            <a:hlinkClick r:id="rId57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7" name="Рисунок 66" descr="mathnet">
            <a:hlinkClick r:id="rId5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6" name="Рисунок 65" descr="mathscinet">
            <a:hlinkClick r:id="rId5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5" name="Рисунок 64" descr="zmath">
            <a:hlinkClick r:id="rId60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4" name="Рисунок 63" descr="isi">
            <a:hlinkClick r:id="rId6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3" name="Рисунок 62" descr="mathnet">
            <a:hlinkClick r:id="rId6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2" name="Рисунок 61" descr="mathscinet">
            <a:hlinkClick r:id="rId6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1" name="Рисунок 60" descr="mathnet">
            <a:hlinkClick r:id="rId6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0" name="Рисунок 59" descr="mathscinet">
            <a:hlinkClick r:id="rId6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9" name="Рисунок 58" descr="zmath">
            <a:hlinkClick r:id="rId6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" name="Рисунок 57" descr="isi">
            <a:hlinkClick r:id="rId67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7" name="Рисунок 56" descr="mathnet">
            <a:hlinkClick r:id="rId6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6" name="Рисунок 55" descr="mathscinet">
            <a:hlinkClick r:id="rId6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5" name="Рисунок 54" descr="zmath">
            <a:hlinkClick r:id="rId70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4" name="Рисунок 53" descr="isi">
            <a:hlinkClick r:id="rId7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3" name="Рисунок 52" descr="mathnet">
            <a:hlinkClick r:id="rId7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2" name="Рисунок 51" descr="mathscinet">
            <a:hlinkClick r:id="rId7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1" name="Рисунок 50" descr="zmath">
            <a:hlinkClick r:id="rId74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0" name="Рисунок 49" descr="isi">
            <a:hlinkClick r:id="rId7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9" name="Рисунок 48" descr="mathnet">
            <a:hlinkClick r:id="rId7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8" name="Рисунок 47" descr="mathscinet">
            <a:hlinkClick r:id="rId77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7" name="Рисунок 46" descr="zmath">
            <a:hlinkClick r:id="rId78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6" name="Рисунок 45" descr="isi">
            <a:hlinkClick r:id="rId7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5" name="Рисунок 44" descr="mathnet">
            <a:hlinkClick r:id="rId80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4" name="Рисунок 43" descr="mathscinet">
            <a:hlinkClick r:id="rId8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3" name="Рисунок 42" descr="zmath">
            <a:hlinkClick r:id="rId82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1" name="Рисунок 40" descr="mathnet">
            <a:hlinkClick r:id="rId8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0" name="Рисунок 39" descr="mathscinet">
            <a:hlinkClick r:id="rId84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9" name="Рисунок 38" descr="zmath">
            <a:hlinkClick r:id="rId85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" name="Рисунок 36" descr="mathnet">
            <a:hlinkClick r:id="rId8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6" name="Рисунок 35" descr="mathscinet">
            <a:hlinkClick r:id="rId87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5" name="Рисунок 34" descr="zmath">
            <a:hlinkClick r:id="rId88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3" name="Рисунок 32" descr="mathnet">
            <a:hlinkClick r:id="rId89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2" name="Рисунок 31" descr="mathscinet">
            <a:hlinkClick r:id="rId90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1" name="Рисунок 30" descr="zmath">
            <a:hlinkClick r:id="rId91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9" name="Рисунок 28" descr="mathnet">
            <a:hlinkClick r:id="rId9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8" name="Рисунок 27" descr="mathscinet">
            <a:hlinkClick r:id="rId9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7" name="Рисунок 26" descr="zmath">
            <a:hlinkClick r:id="rId94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5" name="Рисунок 24" descr="mathnet">
            <a:hlinkClick r:id="rId95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4" name="Рисунок 23" descr="mathscinet">
            <a:hlinkClick r:id="rId96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3" name="Рисунок 22" descr="zmath">
            <a:hlinkClick r:id="rId97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2" name="Рисунок 21" descr="mathnet">
            <a:hlinkClick r:id="rId9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1" name="Рисунок 20" descr="mathscinet">
            <a:hlinkClick r:id="rId9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0" name="Рисунок 19" descr="zmath">
            <a:hlinkClick r:id="rId100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9" name="Рисунок 18" descr="mathnet">
            <a:hlinkClick r:id="rId10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8" name="Рисунок 17" descr="mathscinet">
            <a:hlinkClick r:id="rId102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7" name="Рисунок 16" descr="zmath">
            <a:hlinkClick r:id="rId103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6" name="Рисунок 15" descr="mathnet">
            <a:hlinkClick r:id="rId10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5" name="Рисунок 14" descr="mathscinet">
            <a:hlinkClick r:id="rId10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377788" y="836712"/>
            <a:ext cx="8424936" cy="52937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научными работами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Рэма Константиновича </a:t>
            </a: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Романовского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 научной литературы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Г-100.</a:t>
            </a:r>
          </a:p>
          <a:p>
            <a:pPr algn="ctr"/>
            <a:endParaRPr 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8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829">
        <p:split orient="vert"/>
      </p:transition>
    </mc:Choice>
    <mc:Fallback>
      <p:transition spd="slow" advTm="782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7" name="Рисунок 116" descr="mathn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6" name="Рисунок 115" descr="is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5" name="Рисунок 114" descr="scopu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4" name="Рисунок 113" descr="mathnet">
            <a:hlinkClick r:id="rId10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3" name="Рисунок 112" descr="mathscine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2" name="Рисунок 111" descr="elib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1" name="Рисунок 110" descr="isi">
            <a:hlinkClick r:id="rId1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0" name="Рисунок 109" descr="elib">
            <a:hlinkClick r:id="rId16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9" name="Рисунок 108" descr="scopus">
            <a:hlinkClick r:id="rId17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8" name="Рисунок 107" descr="mathnet">
            <a:hlinkClick r:id="rId1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7" name="Рисунок 106" descr="mathscinet">
            <a:hlinkClick r:id="rId1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6" name="Рисунок 105" descr="isi">
            <a:hlinkClick r:id="rId2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5" name="Рисунок 104" descr="scopus">
            <a:hlinkClick r:id="rId2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4" name="Рисунок 103" descr="mathnet">
            <a:hlinkClick r:id="rId2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3" name="Рисунок 102" descr="mathscinet">
            <a:hlinkClick r:id="rId2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2" name="Рисунок 101" descr="mathnet">
            <a:hlinkClick r:id="rId2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1" name="Рисунок 100" descr="mathscinet">
            <a:hlinkClick r:id="rId2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0" name="Рисунок 99" descr="scopus">
            <a:hlinkClick r:id="rId26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" name="Рисунок 98" descr="mathnet">
            <a:hlinkClick r:id="rId27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8" name="Рисунок 97" descr="mathnet">
            <a:hlinkClick r:id="rId2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7" name="Рисунок 96" descr="mathscinet">
            <a:hlinkClick r:id="rId2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6" name="Рисунок 95" descr="elib">
            <a:hlinkClick r:id="rId30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5" name="Рисунок 94" descr="isi">
            <a:hlinkClick r:id="rId3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Рисунок 93" descr="elib">
            <a:hlinkClick r:id="rId32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Рисунок 92" descr="scopus">
            <a:hlinkClick r:id="rId3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4413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2" name="Рисунок 91" descr="mathnet">
            <a:hlinkClick r:id="rId3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Рисунок 90" descr="mathscinet">
            <a:hlinkClick r:id="rId3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Рисунок 89" descr="zmath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Рисунок 88" descr="isi">
            <a:hlinkClick r:id="rId3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Рисунок 86" descr="mathnet">
            <a:hlinkClick r:id="rId39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Рисунок 85" descr="mathscinet">
            <a:hlinkClick r:id="rId40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Рисунок 84" descr="mathnet">
            <a:hlinkClick r:id="rId4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4" name="Рисунок 83" descr="mathnet">
            <a:hlinkClick r:id="rId4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3" name="Рисунок 82" descr="mathscinet">
            <a:hlinkClick r:id="rId4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2" name="Рисунок 81" descr="mathnet">
            <a:hlinkClick r:id="rId4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1" name="Рисунок 80" descr="mathscinet">
            <a:hlinkClick r:id="rId4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0" name="Рисунок 79" descr="zmath">
            <a:hlinkClick r:id="rId4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9" name="Рисунок 78" descr="elib">
            <a:hlinkClick r:id="rId47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8" name="Рисунок 77" descr="isi">
            <a:hlinkClick r:id="rId4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7" name="Рисунок 76" descr="elib">
            <a:hlinkClick r:id="rId49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5" name="Рисунок 74" descr="mathnet">
            <a:hlinkClick r:id="rId50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4" name="Рисунок 73" descr="mathscinet">
            <a:hlinkClick r:id="rId5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3" name="Рисунок 72" descr="mathnet">
            <a:hlinkClick r:id="rId5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2" name="Рисунок 71" descr="mathscinet">
            <a:hlinkClick r:id="rId5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1" name="Рисунок 70" descr="zmath">
            <a:hlinkClick r:id="rId54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30" name="Рисунок 69" descr="mathnet">
            <a:hlinkClick r:id="rId55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9" name="Рисунок 68" descr="mathscinet">
            <a:hlinkClick r:id="rId56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8" name="Рисунок 67" descr="zmath">
            <a:hlinkClick r:id="rId57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7" name="Рисунок 66" descr="mathnet">
            <a:hlinkClick r:id="rId5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6" name="Рисунок 65" descr="mathscinet">
            <a:hlinkClick r:id="rId5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5" name="Рисунок 64" descr="zmath">
            <a:hlinkClick r:id="rId60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4" name="Рисунок 63" descr="isi">
            <a:hlinkClick r:id="rId6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3" name="Рисунок 62" descr="mathnet">
            <a:hlinkClick r:id="rId6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2" name="Рисунок 61" descr="mathscinet">
            <a:hlinkClick r:id="rId6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1" name="Рисунок 60" descr="mathnet">
            <a:hlinkClick r:id="rId6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0" name="Рисунок 59" descr="mathscinet">
            <a:hlinkClick r:id="rId6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9" name="Рисунок 58" descr="zmath">
            <a:hlinkClick r:id="rId6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" name="Рисунок 57" descr="isi">
            <a:hlinkClick r:id="rId67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7" name="Рисунок 56" descr="mathnet">
            <a:hlinkClick r:id="rId6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6" name="Рисунок 55" descr="mathscinet">
            <a:hlinkClick r:id="rId6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5" name="Рисунок 54" descr="zmath">
            <a:hlinkClick r:id="rId70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4" name="Рисунок 53" descr="isi">
            <a:hlinkClick r:id="rId7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3" name="Рисунок 52" descr="mathnet">
            <a:hlinkClick r:id="rId7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2" name="Рисунок 51" descr="mathscinet">
            <a:hlinkClick r:id="rId7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1" name="Рисунок 50" descr="zmath">
            <a:hlinkClick r:id="rId74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0" name="Рисунок 49" descr="isi">
            <a:hlinkClick r:id="rId75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9" name="Рисунок 48" descr="mathnet">
            <a:hlinkClick r:id="rId7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8" name="Рисунок 47" descr="mathscinet">
            <a:hlinkClick r:id="rId77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7" name="Рисунок 46" descr="zmath">
            <a:hlinkClick r:id="rId78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6" name="Рисунок 45" descr="isi">
            <a:hlinkClick r:id="rId7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8223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5" name="Рисунок 44" descr="mathnet">
            <a:hlinkClick r:id="rId80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4" name="Рисунок 43" descr="mathscinet">
            <a:hlinkClick r:id="rId8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3" name="Рисунок 42" descr="zmath">
            <a:hlinkClick r:id="rId82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1" name="Рисунок 40" descr="mathnet">
            <a:hlinkClick r:id="rId8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00" name="Рисунок 39" descr="mathscinet">
            <a:hlinkClick r:id="rId84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9" name="Рисунок 38" descr="zmath">
            <a:hlinkClick r:id="rId85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7" name="Рисунок 36" descr="mathnet">
            <a:hlinkClick r:id="rId8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6" name="Рисунок 35" descr="mathscinet">
            <a:hlinkClick r:id="rId87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5" name="Рисунок 34" descr="zmath">
            <a:hlinkClick r:id="rId88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3" name="Рисунок 32" descr="mathnet">
            <a:hlinkClick r:id="rId89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2" name="Рисунок 31" descr="mathscinet">
            <a:hlinkClick r:id="rId90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1" name="Рисунок 30" descr="zmath">
            <a:hlinkClick r:id="rId91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9" name="Рисунок 28" descr="mathnet">
            <a:hlinkClick r:id="rId9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8" name="Рисунок 27" descr="mathscinet">
            <a:hlinkClick r:id="rId9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7" name="Рисунок 26" descr="zmath">
            <a:hlinkClick r:id="rId94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5" name="Рисунок 24" descr="mathnet">
            <a:hlinkClick r:id="rId95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4" name="Рисунок 23" descr="mathscinet">
            <a:hlinkClick r:id="rId96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3" name="Рисунок 22" descr="zmath">
            <a:hlinkClick r:id="rId97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2" name="Рисунок 21" descr="mathnet">
            <a:hlinkClick r:id="rId9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1" name="Рисунок 20" descr="mathscinet">
            <a:hlinkClick r:id="rId99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0" name="Рисунок 19" descr="zmath">
            <a:hlinkClick r:id="rId100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9" name="Рисунок 18" descr="mathnet">
            <a:hlinkClick r:id="rId10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8" name="Рисунок 17" descr="mathscinet">
            <a:hlinkClick r:id="rId102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7" name="Рисунок 16" descr="zmath">
            <a:hlinkClick r:id="rId103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03237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6" name="Рисунок 15" descr="mathnet">
            <a:hlinkClick r:id="rId10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563562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5" name="Рисунок 14" descr="mathscinet">
            <a:hlinkClick r:id="rId105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20825"/>
            <a:ext cx="62547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395536" y="1268760"/>
            <a:ext cx="8424936" cy="45550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-иллюстративная выставка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«Люди. Судьбы. </a:t>
            </a:r>
            <a:r>
              <a:rPr lang="ru-RU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Времена.»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31.10.2019 г.</a:t>
            </a:r>
          </a:p>
          <a:p>
            <a:pPr algn="ctr"/>
            <a:endParaRPr 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4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42">
        <p:split orient="vert"/>
      </p:transition>
    </mc:Choice>
    <mc:Fallback>
      <p:transition spd="slow" advTm="71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41240"/>
            <a:ext cx="8424936" cy="59400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редставляет</a:t>
            </a: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-иллюстративную выставку</a:t>
            </a: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«Люди. Судьбы. Времена.»</a:t>
            </a:r>
          </a:p>
          <a:p>
            <a:pPr algn="ctr"/>
            <a:endParaRPr lang="ru-RU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4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91">
        <p:split orient="vert"/>
      </p:transition>
    </mc:Choice>
    <mc:Fallback>
      <p:transition spd="slow" advTm="69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874732" cy="62786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Юбилею ученого</a:t>
            </a:r>
          </a:p>
          <a:p>
            <a:pPr algn="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посвящается</a:t>
            </a:r>
          </a:p>
          <a:p>
            <a:pPr algn="ctr"/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Рэм 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Константинович</a:t>
            </a:r>
          </a:p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Романовский</a:t>
            </a:r>
          </a:p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18.04.1929 – 19.12.2016 </a:t>
            </a:r>
          </a:p>
        </p:txBody>
      </p:sp>
      <p:pic>
        <p:nvPicPr>
          <p:cNvPr id="2050" name="Picture 2" descr="N:\Евстафьева\Выставка\Романовский\Романовский Рэм Константино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2" y="476672"/>
            <a:ext cx="264615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8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216">
        <p:split orient="vert"/>
      </p:transition>
    </mc:Choice>
    <mc:Fallback>
      <p:transition spd="slow" advTm="72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02215"/>
            <a:ext cx="8424936" cy="566308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биографии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механико-математический факультет Московского государственного университета по специальности «Математика»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1969 г.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Кандидат физико-математических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наук. 1973 г. – Доцент.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Омском государственном техническом университете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г. -  доктор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физико-математических наук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 членом-корреспондентом Сибирского отделения академии наук высшей школы.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7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986">
        <p:split orient="vert"/>
      </p:transition>
    </mc:Choice>
    <mc:Fallback>
      <p:transition spd="slow" advTm="798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052736"/>
            <a:ext cx="8424936" cy="461664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9 учебных пособий, соавтор учебника «Математический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радиоинженеров» (Воениздат, 1976 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публикованы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монографии и ряд статей в журналах РАН.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опубликовано более 100 научных и 12 методических работ Р. К. Романовского (лично и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соавторстве).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7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896">
        <p:split orient="vert"/>
      </p:transition>
    </mc:Choice>
    <mc:Fallback>
      <p:transition spd="slow" advTm="78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321" y="5085184"/>
            <a:ext cx="8424936" cy="1231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Рэм Константинович был награждён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«Ветеран труда»,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нагрудным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«Почётный работник высшего профессионального образования Российской Федерации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медал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417646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files.voenpro.ru/products/znak-pochetnyj-rabotnik-vysshego-obrazovaniya-5.1600x16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5148337" cy="2653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38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752">
        <p:split orient="vert"/>
      </p:transition>
    </mc:Choice>
    <mc:Fallback>
      <p:transition spd="slow" advTm="67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8424936" cy="578619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Рэм Константинович -</a:t>
            </a:r>
          </a:p>
          <a:p>
            <a:pPr algn="ctr"/>
            <a:r>
              <a:rPr lang="ru-RU" sz="4000" dirty="0" smtClean="0"/>
              <a:t>мастер </a:t>
            </a:r>
            <a:r>
              <a:rPr lang="ru-RU" sz="4000" dirty="0"/>
              <a:t>спорта по </a:t>
            </a:r>
            <a:r>
              <a:rPr lang="ru-RU" sz="4000" dirty="0" smtClean="0"/>
              <a:t>шахматам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35" y="2780929"/>
            <a:ext cx="5144161" cy="31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79">
        <p:split orient="vert"/>
      </p:transition>
    </mc:Choice>
    <mc:Fallback>
      <p:transition spd="slow" advTm="69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20688"/>
            <a:ext cx="7776864" cy="538609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научные результаты, полученные Р. К. Романовским лично и совместно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аспирантами: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метод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конечнозонного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солитонных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уравнений математической физики, основанный на аналитических свойствах тэта-функций Римана и получивший название «симплекс – метод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дальнейшее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метод характеристик для гиперболических систем с двумя независимыми переменными.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теория экспоненциального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расщепления для систем этого класса. Получено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многомерного усреднения для гиперболических систем.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1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182">
        <p:split orient="vert"/>
      </p:transition>
    </mc:Choice>
    <mc:Fallback>
      <p:transition spd="slow" advTm="918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stafeva_GN\Desktop\112117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66" y="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632848" cy="507831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прямого метода Ляпунова для этого класса систем. Получено приложение к анализу устойчивости стационарных режимов в химических реакторах идеального вытеснения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прямого метода Ляпунова для различных классов уравнений (дифференциальных, разностных, функционально-дифференциальных запаздывающего и нейтрального типов) с почти периодическими коэффициентами с ослабленным – за счёт почти периодичности – условием на производную функции Ляпунова вдоль траекторий системы.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9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222">
        <p:split orient="vert"/>
      </p:transition>
    </mc:Choice>
    <mc:Fallback>
      <p:transition spd="slow" advTm="92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95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Evstafeva_GN</dc:creator>
  <cp:lastModifiedBy>Evstafeva_GN</cp:lastModifiedBy>
  <cp:revision>49</cp:revision>
  <dcterms:created xsi:type="dcterms:W3CDTF">2019-09-20T04:22:34Z</dcterms:created>
  <dcterms:modified xsi:type="dcterms:W3CDTF">2019-10-02T03:03:54Z</dcterms:modified>
</cp:coreProperties>
</file>